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59" r:id="rId5"/>
    <p:sldId id="260" r:id="rId6"/>
    <p:sldId id="261" r:id="rId7"/>
    <p:sldId id="271" r:id="rId8"/>
    <p:sldId id="258" r:id="rId9"/>
    <p:sldId id="266" r:id="rId10"/>
    <p:sldId id="267" r:id="rId11"/>
    <p:sldId id="268" r:id="rId12"/>
    <p:sldId id="269" r:id="rId13"/>
    <p:sldId id="265" r:id="rId14"/>
    <p:sldId id="262" r:id="rId15"/>
    <p:sldId id="263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5DD"/>
    <a:srgbClr val="F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6E08C-9E3F-4983-B518-850985C6D416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F575-5220-4475-8A6B-35259CFF57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097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932D51-9572-413B-A1AA-19FBF14F2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E49CB51-BBFA-45A5-8AFA-63BAA27DE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9DEA743-4AF9-49B3-94F8-44980AFC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1D1AADE-804E-44F8-ADC4-862D332C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88C5CF0-6D4C-4471-9235-61524AEB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92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C5076E-5F98-4B1F-985F-8A53E9D9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A4D3F1D-A57A-4574-A3CE-9408FF164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EE0F7A5-8B89-4ADA-9338-E563AA29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A8420A-A08B-4ECC-A2FE-A1EB597A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12C5009-D86B-4D58-91DE-DEAF97C5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5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BE4FFF0-A1BF-433B-BD5D-3CE317A5B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ADF3F1D-203A-4B75-8C65-CEC929D20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12560D-18BE-447A-86F7-8716D431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00F34E-78B1-4F2C-B85A-7B8F25DE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0EF9CBC-2915-4EAF-95A7-676B5F95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49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3E768CD-05B7-4853-ACDE-8D87606C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364F8F-8DA5-4781-9AB7-038BD9C26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D72E5AD-48A6-4E4E-993F-BC613F7F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D53D6A9-2561-46C0-B634-A92A739A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649E59-0F6A-4E5E-8A55-96F127B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60F59F-3195-4A2C-9757-93423475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A8175E3-4233-437C-B3B1-B7004247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5BDE6FA-EA6E-4B30-98CD-30D637D7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FFB608-A849-4A5F-AD35-49BC79CDE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8E308F-0E8E-46D0-8B44-DD0D3DD7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9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7E0EB4-B10B-4CC0-8015-883BA6AB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7A1E71-14A4-46D4-A817-483370D6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3C81BC9-87B2-4939-9147-6D735922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1E2954A-D3A0-4C99-8004-9EFBE4EA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93B25F5-2C0D-4E7E-91CF-9E14A6A5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1552F8D-8C97-48DA-B06E-E5C253D5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22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6EE8F3-A429-4FD7-B1E7-296FD638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64BD18-974F-4C14-AB20-DED111B24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A8E39CE-16AC-4C69-BEE3-C3DC56F23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171AA7B-765A-43BF-8325-42AFA4D0D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57C4A69-6E0A-4A13-AA1B-72F3AC63D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563239F-98A0-4BC6-B869-4836D9BBD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7749D24-519E-44EC-9913-427161E3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6076676-12F3-441B-9D65-C9A2A647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8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48D29-0498-4ACE-952F-A4E29F40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2DD4133-BAC3-45F5-BD4C-1ACF0A04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605EAF0-7A70-4DBB-95D0-C18712E3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2011115-CE9F-4ADA-89F5-13F4194E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05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76B350E-2DAC-4C04-831B-D831C0245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CCB2D861-771C-42B7-8B9E-A65853B8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441DE87-1192-4A94-96F4-46B2D219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9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0CF20B-D4E1-4E0D-BE68-4EC91A60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D48A44-48B4-4F5F-840A-7AAD0D26A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D180613-4907-4A8F-AF38-E5E36B60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15AEEC6-E8C4-437C-A282-06AD7AAF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A364294-A312-41BB-9EF7-38F8928F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27D7BE-6474-47F5-8696-029BBCA7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3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D272AB-7448-4EDC-A8C9-F0365987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2F380E5-7E2D-402F-A766-46C0D3C5C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21DE44F-5670-40FE-A03F-C9BDFFBD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D8C9735-7CDC-45E2-9CC0-215DD783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245B814-7C82-478C-93AD-C56BE9CD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B068E00-7D4B-40A8-AF7A-93F6D79E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32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7B692B7-DCC6-4DA3-B7A5-B202F261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59A1D0-9E0D-46A6-BB58-792CBC8E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AC4C7D9-203A-4233-A939-6281897C4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8AD5-E51C-4A86-B6A3-FD416CD776EE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FC8E2A4-395C-455C-9025-A09DEAEEA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900C374-8814-4B61-873E-990FFBD8D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288B1-F690-4E30-9576-0470E77CF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87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322436-DB67-4234-9856-BDE921D3B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2416" y="1720915"/>
            <a:ext cx="3474720" cy="1881123"/>
          </a:xfrm>
        </p:spPr>
        <p:txBody>
          <a:bodyPr/>
          <a:lstStyle/>
          <a:p>
            <a:r>
              <a:rPr lang="pl-PL" dirty="0">
                <a:latin typeface="Raleway Medium" panose="020B0603030101060003" pitchFamily="34" charset="-18"/>
              </a:rPr>
              <a:t>PISA </a:t>
            </a:r>
            <a:r>
              <a:rPr lang="pl-PL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2015</a:t>
            </a:r>
            <a:endParaRPr lang="en-GB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BBF681C-6FCA-4A03-B6F9-3B78231CF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169"/>
            <a:ext cx="9144000" cy="1655762"/>
          </a:xfrm>
        </p:spPr>
        <p:txBody>
          <a:bodyPr/>
          <a:lstStyle/>
          <a:p>
            <a:r>
              <a:rPr lang="pl-PL" dirty="0">
                <a:latin typeface="Raleway Medium" panose="020B0603030101060003" pitchFamily="34" charset="-18"/>
              </a:rPr>
              <a:t>Elżbieta </a:t>
            </a:r>
            <a:r>
              <a:rPr lang="pl-PL" dirty="0" err="1">
                <a:latin typeface="Raleway Medium" panose="020B0603030101060003" pitchFamily="34" charset="-18"/>
              </a:rPr>
              <a:t>Jowik</a:t>
            </a:r>
            <a:endParaRPr lang="pl-PL" dirty="0">
              <a:latin typeface="Raleway Medium" panose="020B0603030101060003" pitchFamily="34" charset="-18"/>
            </a:endParaRPr>
          </a:p>
          <a:p>
            <a:r>
              <a:rPr lang="pl-PL" dirty="0">
                <a:latin typeface="Raleway Medium" panose="020B0603030101060003" pitchFamily="34" charset="-18"/>
              </a:rPr>
              <a:t>Bartłomiej Eljasiak</a:t>
            </a:r>
            <a:endParaRPr lang="en-GB" dirty="0">
              <a:latin typeface="Raleway Medium" panose="020B0603030101060003" pitchFamily="34" charset="-18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 3D 7" descr="Curious skeleton">
                <a:extLst>
                  <a:ext uri="{FF2B5EF4-FFF2-40B4-BE49-F238E27FC236}">
                    <a16:creationId xmlns:a16="http://schemas.microsoft.com/office/drawing/2014/main" id="{423824F5-EF56-4B5E-92B3-36939BA1D7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061665"/>
                  </p:ext>
                </p:extLst>
              </p:nvPr>
            </p:nvGraphicFramePr>
            <p:xfrm>
              <a:off x="7857136" y="1316439"/>
              <a:ext cx="2617493" cy="49754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17493" cy="4975460"/>
                    </a:xfrm>
                    <a:prstGeom prst="rect">
                      <a:avLst/>
                    </a:prstGeom>
                  </am3d:spPr>
                  <am3d:camera>
                    <am3d:pos x="0" y="0" z="52331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075" d="1000000"/>
                    <am3d:preTrans dx="-1174283" dy="-17668201" dz="-147857"/>
                    <am3d:scale>
                      <am3d:sx n="1000000" d="1000000"/>
                      <am3d:sy n="1000000" d="1000000"/>
                      <am3d:sz n="1000000" d="1000000"/>
                    </am3d:scale>
                    <am3d:rot ax="1718400" ay="-1544137" az="-800412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 3D 7" descr="Curious skeleton">
                <a:extLst>
                  <a:ext uri="{FF2B5EF4-FFF2-40B4-BE49-F238E27FC236}">
                    <a16:creationId xmlns:a16="http://schemas.microsoft.com/office/drawing/2014/main" id="{423824F5-EF56-4B5E-92B3-36939BA1D7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7136" y="1316439"/>
                <a:ext cx="2617493" cy="49754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3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877AA08-BEB0-49B0-92DE-39A9A4CB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807"/>
            <a:ext cx="4185321" cy="502238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D3EC2CF-E8E9-4061-809C-2D46FFD10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0" y="917806"/>
            <a:ext cx="4185321" cy="50223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2116105-4591-4B95-92AC-4701E1153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681" y="917805"/>
            <a:ext cx="4185321" cy="5022385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9C039A00-5515-441E-BE16-469C30F532E3}"/>
              </a:ext>
            </a:extLst>
          </p:cNvPr>
          <p:cNvSpPr txBox="1"/>
          <p:nvPr/>
        </p:nvSpPr>
        <p:spPr>
          <a:xfrm>
            <a:off x="3708035" y="333029"/>
            <a:ext cx="513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! DANE PO NORMALIZACJI 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6414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0CF2AAF9-BB8F-4DD1-AFC9-4E18D5EEB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93523E95-F9A7-4417-A63E-0500CF757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" y="0"/>
            <a:ext cx="5715000" cy="6858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09B5A98-7BFF-4407-A9D9-4C5C9DAF7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9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B2E0F5-75AC-4015-AE79-D782722B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aleway Medium" panose="020B0603030101060003" pitchFamily="34" charset="-18"/>
              </a:rPr>
              <a:t>EUROPA W WYKRESACH</a:t>
            </a:r>
            <a:endParaRPr lang="en-GB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58762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8940EA8-5364-4B12-A794-7EC751CD1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95"/>
            <a:ext cx="12192000" cy="66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6F817A6-F342-4643-8098-098AEC42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21"/>
            <a:ext cx="12192000" cy="67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B2E0F5-75AC-4015-AE79-D782722B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077" y="2761951"/>
            <a:ext cx="3903846" cy="1334097"/>
          </a:xfrm>
        </p:spPr>
        <p:txBody>
          <a:bodyPr>
            <a:normAutofit/>
          </a:bodyPr>
          <a:lstStyle/>
          <a:p>
            <a:pPr algn="ctr"/>
            <a:r>
              <a:rPr lang="pl-PL" sz="6000" dirty="0">
                <a:latin typeface="Raleway Medium" panose="020B0603030101060003" pitchFamily="34" charset="-18"/>
              </a:rPr>
              <a:t>PYTANIA?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0486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B2E0F5-75AC-4015-AE79-D782722B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aleway Medium" panose="020B0603030101060003" pitchFamily="34" charset="-18"/>
              </a:rPr>
              <a:t>DZIĘKUJEMY</a:t>
            </a:r>
            <a:endParaRPr lang="en-GB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6232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B2E0F5-75AC-4015-AE79-D782722B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aleway Medium" panose="020B0603030101060003" pitchFamily="34" charset="-18"/>
              </a:rPr>
              <a:t>EUROPA NA MAPIE</a:t>
            </a:r>
            <a:endParaRPr lang="en-GB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8001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81539DA1-96E6-41F3-A7AB-CD9CA1B3B14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B55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D89C6B2-F9D5-4908-939E-6730A275B58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EB11598-C0AF-4E8F-92B2-1271480EB70F}"/>
              </a:ext>
            </a:extLst>
          </p:cNvPr>
          <p:cNvSpPr txBox="1"/>
          <p:nvPr/>
        </p:nvSpPr>
        <p:spPr>
          <a:xfrm>
            <a:off x="585538" y="2970089"/>
            <a:ext cx="381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Raleway SemiBold" panose="020B0703030101060003" pitchFamily="34" charset="-18"/>
              </a:rPr>
              <a:t>Mężczyźni</a:t>
            </a:r>
            <a:endParaRPr lang="en-GB" sz="5400" dirty="0">
              <a:solidFill>
                <a:schemeClr val="bg1"/>
              </a:solidFill>
              <a:latin typeface="Raleway SemiBold" panose="020B0703030101060003" pitchFamily="34" charset="-18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E7D4DEA-2537-47E8-A1C5-7F1F0962C512}"/>
              </a:ext>
            </a:extLst>
          </p:cNvPr>
          <p:cNvSpPr txBox="1"/>
          <p:nvPr/>
        </p:nvSpPr>
        <p:spPr>
          <a:xfrm>
            <a:off x="8284945" y="2967335"/>
            <a:ext cx="321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Raleway SemiBold" panose="020B0703030101060003" pitchFamily="34" charset="-18"/>
              </a:rPr>
              <a:t>Kobiety</a:t>
            </a:r>
            <a:endParaRPr lang="en-GB" sz="5400" dirty="0">
              <a:solidFill>
                <a:schemeClr val="bg1"/>
              </a:solidFill>
              <a:latin typeface="Raleway SemiBold" panose="020B0703030101060003" pitchFamily="34" charset="-18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251746F9-F10B-4E0D-9FDA-994FBA916799}"/>
              </a:ext>
            </a:extLst>
          </p:cNvPr>
          <p:cNvSpPr/>
          <p:nvPr/>
        </p:nvSpPr>
        <p:spPr>
          <a:xfrm>
            <a:off x="4947385" y="0"/>
            <a:ext cx="230525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131C7F1-6FDD-4643-B774-0891CDF31463}"/>
              </a:ext>
            </a:extLst>
          </p:cNvPr>
          <p:cNvSpPr txBox="1"/>
          <p:nvPr/>
        </p:nvSpPr>
        <p:spPr>
          <a:xfrm>
            <a:off x="5301915" y="3167390"/>
            <a:ext cx="158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latin typeface="Raleway SemiBold" panose="020B0703030101060003" pitchFamily="34" charset="-18"/>
              </a:rPr>
              <a:t>Remis</a:t>
            </a:r>
            <a:endParaRPr lang="en-GB" dirty="0">
              <a:latin typeface="Raleway SemiBold" panose="020B0703030101060003" pitchFamily="34" charset="-18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0FC30606-7440-427D-AB45-C1A409654ACF}"/>
              </a:ext>
            </a:extLst>
          </p:cNvPr>
          <p:cNvSpPr txBox="1"/>
          <p:nvPr/>
        </p:nvSpPr>
        <p:spPr>
          <a:xfrm>
            <a:off x="9793705" y="0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*To nie jest flaga </a:t>
            </a:r>
            <a:r>
              <a:rPr lang="pl-PL" dirty="0" err="1"/>
              <a:t>francji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95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6BD749E-C15E-461D-BFB7-D7D62BA1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6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8E552BC-6A27-4325-B27C-603995E1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4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B0D6792-925E-4677-AD4E-51ED23EEC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EA2F0DE-7092-4D99-8025-6157F53B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1" y="935328"/>
            <a:ext cx="6079206" cy="4987344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CC636-E47B-44BB-888C-A7B70D7EF53A}"/>
              </a:ext>
            </a:extLst>
          </p:cNvPr>
          <p:cNvSpPr txBox="1"/>
          <p:nvPr/>
        </p:nvSpPr>
        <p:spPr>
          <a:xfrm>
            <a:off x="7794909" y="935328"/>
            <a:ext cx="27792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Odpowiedź na pytanie</a:t>
            </a:r>
          </a:p>
          <a:p>
            <a:pPr algn="ctr"/>
            <a:r>
              <a:rPr lang="pl-PL" dirty="0"/>
              <a:t>xϵ{1,2,3,4} 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|</a:t>
            </a:r>
          </a:p>
          <a:p>
            <a:pPr algn="ctr"/>
            <a:r>
              <a:rPr lang="pl-PL" dirty="0"/>
              <a:t>\/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x^3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|</a:t>
            </a:r>
          </a:p>
          <a:p>
            <a:pPr algn="ctr"/>
            <a:r>
              <a:rPr lang="pl-PL" dirty="0"/>
              <a:t>\/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Obliczyć średnią wartość dla kraju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|</a:t>
            </a:r>
          </a:p>
          <a:p>
            <a:pPr algn="ctr"/>
            <a:r>
              <a:rPr lang="pl-PL" dirty="0"/>
              <a:t>\/</a:t>
            </a:r>
          </a:p>
          <a:p>
            <a:pPr algn="ctr"/>
            <a:endParaRPr lang="pl-PL" dirty="0"/>
          </a:p>
          <a:p>
            <a:pPr algn="ctr"/>
            <a:r>
              <a:rPr lang="pl-PL" dirty="0"/>
              <a:t>Siup do bazy danych </a:t>
            </a:r>
          </a:p>
          <a:p>
            <a:pPr algn="ctr"/>
            <a:endParaRPr lang="en-GB" dirty="0"/>
          </a:p>
        </p:txBody>
      </p:sp>
      <p:pic>
        <p:nvPicPr>
          <p:cNvPr id="6" name="Grafika 5" descr="Baza danych">
            <a:extLst>
              <a:ext uri="{FF2B5EF4-FFF2-40B4-BE49-F238E27FC236}">
                <a16:creationId xmlns:a16="http://schemas.microsoft.com/office/drawing/2014/main" id="{E2DA74CF-3554-4A0A-954A-722698E30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35" y="5301114"/>
            <a:ext cx="914400" cy="914400"/>
          </a:xfrm>
          <a:prstGeom prst="rect">
            <a:avLst/>
          </a:prstGeom>
        </p:spPr>
      </p:pic>
      <p:pic>
        <p:nvPicPr>
          <p:cNvPr id="8" name="Grafika 7" descr="Umięśnione ramię">
            <a:extLst>
              <a:ext uri="{FF2B5EF4-FFF2-40B4-BE49-F238E27FC236}">
                <a16:creationId xmlns:a16="http://schemas.microsoft.com/office/drawing/2014/main" id="{91AD24FF-B10A-4026-806C-D5D9431B9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4086" y="51278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0CEAD2C-561F-4FB6-89F6-419095A6B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CB37A3E-1CB2-4102-A51F-8A1951BC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261"/>
            <a:ext cx="4334565" cy="520147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615C88D-E2E9-4C52-ABD0-6065E5A0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17" y="828261"/>
            <a:ext cx="4334565" cy="520147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C3EA6B0-391F-4989-B117-3440EC4B7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37" y="828261"/>
            <a:ext cx="4334565" cy="5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6321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54</Words>
  <Application>Microsoft Office PowerPoint</Application>
  <PresentationFormat>Panoramiczny</PresentationFormat>
  <Paragraphs>29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Raleway Medium</vt:lpstr>
      <vt:lpstr>Raleway SemiBold</vt:lpstr>
      <vt:lpstr>Motyw pakietu Office</vt:lpstr>
      <vt:lpstr>PISA 2015</vt:lpstr>
      <vt:lpstr>EUROPA NA MAPIE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EUROPA W WYKRESACH</vt:lpstr>
      <vt:lpstr>Prezentacja programu PowerPoint</vt:lpstr>
      <vt:lpstr>Prezentacja programu PowerPoint</vt:lpstr>
      <vt:lpstr>PYTANIA?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PISA 2015</dc:title>
  <dc:creator>Bartek</dc:creator>
  <cp:lastModifiedBy>Bartek</cp:lastModifiedBy>
  <cp:revision>10</cp:revision>
  <dcterms:created xsi:type="dcterms:W3CDTF">2019-10-23T19:52:37Z</dcterms:created>
  <dcterms:modified xsi:type="dcterms:W3CDTF">2019-10-24T01:15:12Z</dcterms:modified>
</cp:coreProperties>
</file>